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0"/>
  </p:notesMasterIdLst>
  <p:sldIdLst>
    <p:sldId id="301"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2" r:id="rId48"/>
    <p:sldId id="303"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402"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pPr/>
              <a:t>11/12/2014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pPr/>
              <a:t>‹#›</a:t>
            </a:fld>
            <a:endParaRPr lang="en-US"/>
          </a:p>
        </p:txBody>
      </p:sp>
    </p:spTree>
    <p:extLst>
      <p:ext uri="{BB962C8B-B14F-4D97-AF65-F5344CB8AC3E}">
        <p14:creationId xmlns:p14="http://schemas.microsoft.com/office/powerpoint/2010/main" xmlns=""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A6C89-5AF6-45CF-9DC5-8C0BFAF89F6B}" type="slidenum">
              <a:rPr lang="en-US" smtClean="0"/>
              <a:pPr/>
              <a:t>2</a:t>
            </a:fld>
            <a:endParaRPr lang="en-US"/>
          </a:p>
        </p:txBody>
      </p:sp>
    </p:spTree>
    <p:extLst>
      <p:ext uri="{BB962C8B-B14F-4D97-AF65-F5344CB8AC3E}">
        <p14:creationId xmlns:p14="http://schemas.microsoft.com/office/powerpoint/2010/main" xmlns="" val="3510878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SECOND GRADE SOCIAL STUDIES</a:t>
            </a:r>
            <a:endParaRPr lang="en-US" dirty="0"/>
          </a:p>
        </p:txBody>
      </p:sp>
    </p:spTree>
    <p:extLst>
      <p:ext uri="{BB962C8B-B14F-4D97-AF65-F5344CB8AC3E}">
        <p14:creationId xmlns:p14="http://schemas.microsoft.com/office/powerpoint/2010/main" xmlns=""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SECOND GRADE SOCIAL STUDIES</a:t>
            </a:r>
            <a:endParaRPr lang="en-US" dirty="0"/>
          </a:p>
        </p:txBody>
      </p:sp>
    </p:spTree>
    <p:extLst>
      <p:ext uri="{BB962C8B-B14F-4D97-AF65-F5344CB8AC3E}">
        <p14:creationId xmlns:p14="http://schemas.microsoft.com/office/powerpoint/2010/main" xmlns=""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SECOND GRADE SOCIAL STUDIES</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p14="http://schemas.microsoft.com/office/powerpoint/2010/main" xmlns=""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SECOND GRADE SOCIAL STUDIES</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xmlns=""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Explain the significance of various community, state, and national celebrations such as Veterans Day, Memorial Day, Independence Day, and Thanksgiving [2.1A]</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SOCIAL STUDIES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how people and events have influenced local community history.[2.4C]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SOCIAL STUDIES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interpret information on maps and globes using basic map elements such as title, orientation (north, south, east, west), and legend / map keys.[2.5A]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SOCIAL STUDIES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create maps to show places and routes within the home, school, and community.[2.5B]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SOCIAL STUDIES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major landforms and bodies of water, including each of the continents and each of the oceans, on maps and globes.[2.6A]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SOCIAL STUDIES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locate places of significance, including the local community, Texas, the state capital, the U.S. capital, major cities in Texas, the coast of Texas, Canada, Mexico, and the United States on maps and globes.[2.6B]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SOCIAL STUDIES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examine information from various sources about places and regions.[2.6C]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SOCIAL STUDIES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how weather patterns and seasonal patterns affect activities and settlement patterns.[2.7A]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SOCIAL STUDIES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how natural resources and natural hazards affect activities and settlement patterns.[2.7B]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SOCIAL STUDIES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how people depend on the physical environment and natural resources to meet basic needs.[2.7C]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SOCIAL STUDIES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identify the characteristics of different communities, including urban, suburban, and rural, and how they affect activities and settlement patterns.[2.7D]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SOCIAL STUDIES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identify and explain the significance of various community, state, and national landmarks such as monuments and government buildings.[2.1B]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SOCIAL STUDIES</a:t>
            </a:r>
            <a:endParaRPr lang="en-US" dirty="0"/>
          </a:p>
        </p:txBody>
      </p:sp>
    </p:spTree>
    <p:extLst>
      <p:ext uri="{BB962C8B-B14F-4D97-AF65-F5344CB8AC3E}">
        <p14:creationId xmlns:p14="http://schemas.microsoft.com/office/powerpoint/2010/main" xmlns="" val="18919504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identify ways in which people have modified the physical environment such as building roads, clearing land for urban development and agricultural use, and drilling for oil.[2.8A]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SOCIAL STUDIES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identify positive and negative consequences of human modification of the physical environment such as the use of irrigation to improve crop yields.[2.8B]</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SOCIAL STUDIES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ways people can conserve and replenish natural resources.[2.8C]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SOCIAL STUDIES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how work provides income to purchase goods and services.[2.9A]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SOCIAL STUDIES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explain the choices people in the U.S. free enterprise system can make about earning, spending, and saving money and where to live and work.[2.9B]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SOCIAL STUDIES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distinguish between producing and consuming.[2.10A]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SOCIAL STUDIES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ways in which people are both producers and consumers.[2.10B]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SOCIAL STUDIES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examine the development of a product from a natural resource to a finished product.[2.10C]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SOCIAL STUDIES</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functions of governments such as establishing order, providing security, and managing conflict.[2.11A]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SOCIAL STUDIES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identify governmental services in the community such as police and fire protection, libraries, schools, and parks and explain their value to the community.[2.11B]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SOCIAL STUDIES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the order of events by using designations of time periods such as historical and present times.[2.2A]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SOCIAL STUDIES</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how governments tax citizens to pay for services.[2.11C]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SOCIAL STUDIES</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name current public officials, including mayor, governor, and president.[2.12A]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SOCIAL STUDIES</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compare the roles of public officials, including mayor, governor, and president.[2.12B]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SOCIAL STUDIES</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ways that public officials are selected, including election and appointment to office.[2.12C]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SOCIAL STUDIES</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identify how citizens participate in their own governance through staying informed of what public officials are doing, providing input to them, and volunteering to participate in government functions.[2.12D]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SOCIAL STUDIES</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identify characteristics of good citizenship, including truthfulness, justice, equality, respect for oneself and others, responsibility in daily life, and participation in government by educating oneself about the issues, respectfully holding public officials to their word, and voting.[2.13A]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SOCIAL STUDIES</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identify historical figures such as Paul Revere, Abigail Adams, World War II Women </a:t>
            </a:r>
            <a:r>
              <a:rPr lang="en-US" dirty="0" err="1" smtClean="0"/>
              <a:t>Airforce</a:t>
            </a:r>
            <a:r>
              <a:rPr lang="en-US" dirty="0" smtClean="0"/>
              <a:t> Service Pilots (WASPs) and Navajo Code Talkers, and Sojourner Truth who have exemplified good citizenship.[2.13B]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SOCIAL STUDIES</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other individuals who exemplify good citizenship.[2.13C]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SOCIAL STUDIES</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ways to actively practice good citizenship, including involvement in community service.[2.13D]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SOCIAL STUDIES</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recite the Pledge of Allegiance to the United States Flag and the Pledge to the Texas Flag.[2.14A]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SOCIAL STUDIES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apply vocabulary related to chronology, including past, present, and future.[2.2B]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SOCIAL STUDIES</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selected patriotic songs, including "The Star Spangled Banner" and "America the Beautiful".[2.14B]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SOCIAL STUDIES</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selected symbols such as state and national birds and flowers and patriotic symbols such as the U.S. and Texas flags and Uncle Sam.[2.14C]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SOCIAL STUDIES</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identify how selected customs, symbols, and celebrations reflect an American love of individualism, inventiveness, and freedom.[2.14D]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SOCIAL STUDIES</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selected stories, poems, statues, paintings, and other examples of the local cultural heritage.[2.15A]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SOCIAL STUDIES</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significance of selected stories, poems, statues, paintings, and other examples of the local cultural heritage.[2.15B]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SOCIAL STUDIES</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the significance of various ethnic and / or cultural celebrations.[2.16A]</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SOCIAL STUDIES</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compare ethnic and / or cultural celebrations.[2.16B]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SOCIAL STUDIES</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a:t>
            </a:r>
            <a:r>
              <a:rPr lang="en-US" dirty="0" smtClean="0"/>
              <a:t>how science and technology change communication, transportation, and </a:t>
            </a:r>
            <a:r>
              <a:rPr lang="en-US" dirty="0" smtClean="0"/>
              <a:t>recreation. [2.17A]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SOCIAL STUDIES</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a:t>
            </a:r>
            <a:r>
              <a:rPr lang="en-US" dirty="0" smtClean="0"/>
              <a:t>how science and technology change the ways in which people meet basic </a:t>
            </a:r>
            <a:r>
              <a:rPr lang="en-US" dirty="0" smtClean="0"/>
              <a:t>needs. </a:t>
            </a:r>
            <a:r>
              <a:rPr lang="en-US" smtClean="0"/>
              <a:t>[2.17B]</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SOCIAL STUDIES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create and interpret timelines for events in the past and present.[2.2C]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SOCIAL STUDIES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identify several sources of information about a given period or event such as reference materials, biographies, newspapers, and electronic sources.[2.3A]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SOCIAL STUDIES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various evidence of the same time period using primary sources such as photographs, journals, and interviews.[2.3B]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SOCIAL STUDIES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identify contributions of historical figures, including </a:t>
            </a:r>
            <a:r>
              <a:rPr lang="en-US" dirty="0" err="1" smtClean="0"/>
              <a:t>Thurgood</a:t>
            </a:r>
            <a:r>
              <a:rPr lang="en-US" dirty="0" smtClean="0"/>
              <a:t> Marshall, Irma Rangel, John Hancock, and Theodore Roosevelt, who have influenced the community, state, and nation.[2.4A]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SOCIAL STUDIES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smtClean="0"/>
              <a:t>identify historical figures such as Amelia Earhart, W. E. B. </a:t>
            </a:r>
            <a:r>
              <a:rPr lang="en-US" dirty="0" err="1" smtClean="0"/>
              <a:t>DuBois</a:t>
            </a:r>
            <a:r>
              <a:rPr lang="en-US" dirty="0" smtClean="0"/>
              <a:t>, Robert Fulton, and George Washington Carver who have exhibited individualism and inventiveness.[2.4B]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SOCIAL STUDIES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78</TotalTime>
  <Words>1319</Words>
  <Application>Microsoft Office PowerPoint</Application>
  <PresentationFormat>On-screen Show (4:3)</PresentationFormat>
  <Paragraphs>145</Paragraphs>
  <Slides>48</Slides>
  <Notes>1</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Internal User</cp:lastModifiedBy>
  <cp:revision>13</cp:revision>
  <dcterms:created xsi:type="dcterms:W3CDTF">2014-10-20T16:17:28Z</dcterms:created>
  <dcterms:modified xsi:type="dcterms:W3CDTF">2014-11-12T20:31:17Z</dcterms:modified>
</cp:coreProperties>
</file>